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90"/>
  </p:normalViewPr>
  <p:slideViewPr>
    <p:cSldViewPr snapToGrid="0" snapToObjects="1">
      <p:cViewPr varScale="1">
        <p:scale>
          <a:sx n="123" d="100"/>
          <a:sy n="123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590513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6832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0584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8110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8702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769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451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2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Ball Trajectory Prediction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By: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Baher Moursy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Heba Sakr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Tracking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/>
              <a:t>Color </a:t>
            </a:r>
            <a:r>
              <a:rPr lang="en-US" dirty="0"/>
              <a:t>T</a:t>
            </a:r>
            <a:r>
              <a:rPr lang="en" dirty="0" err="1" smtClean="0"/>
              <a:t>hresholding</a:t>
            </a:r>
            <a:r>
              <a:rPr lang="en" dirty="0" smtClean="0"/>
              <a:t> </a:t>
            </a:r>
            <a:r>
              <a:rPr lang="en" dirty="0"/>
              <a:t>(HSV)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/>
              <a:t>Finding largest contour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/>
              <a:t>Finding the minimum enclosing circle</a:t>
            </a:r>
          </a:p>
          <a:p>
            <a:pPr marL="457200" lvl="0" indent="-228600">
              <a:buChar char="-"/>
            </a:pPr>
            <a:r>
              <a:rPr lang="en" dirty="0"/>
              <a:t>Using </a:t>
            </a:r>
            <a:r>
              <a:rPr lang="en" dirty="0" smtClean="0"/>
              <a:t>Moments</a:t>
            </a:r>
            <a:r>
              <a:rPr lang="en-US" dirty="0" smtClean="0"/>
              <a:t> </a:t>
            </a:r>
            <a:r>
              <a:rPr lang="en" dirty="0" smtClean="0"/>
              <a:t>we </a:t>
            </a:r>
            <a:r>
              <a:rPr lang="en" dirty="0"/>
              <a:t>have center of the ball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Prediction</a:t>
            </a:r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indent="-285750" fontAlgn="base">
              <a:buFontTx/>
              <a:buChar char="-"/>
            </a:pPr>
            <a:r>
              <a:rPr lang="en-US" dirty="0" smtClean="0"/>
              <a:t>Estimate </a:t>
            </a:r>
            <a:r>
              <a:rPr lang="en-US" dirty="0"/>
              <a:t>the velocity between 2 points</a:t>
            </a:r>
            <a:r>
              <a:rPr lang="en-US" dirty="0" smtClean="0"/>
              <a:t>.</a:t>
            </a:r>
          </a:p>
          <a:p>
            <a:pPr marL="285750" indent="-285750" fontAlgn="base">
              <a:buFontTx/>
              <a:buChar char="-"/>
            </a:pPr>
            <a:r>
              <a:rPr lang="en-US" dirty="0" smtClean="0"/>
              <a:t> Constant </a:t>
            </a:r>
            <a:r>
              <a:rPr lang="en-US" dirty="0"/>
              <a:t>acceleration. </a:t>
            </a:r>
            <a:endParaRPr lang="en-US" dirty="0" smtClean="0"/>
          </a:p>
          <a:p>
            <a:pPr marL="285750" indent="-285750" fontAlgn="base">
              <a:buFontTx/>
              <a:buChar char="-"/>
            </a:pPr>
            <a:r>
              <a:rPr lang="en-US" dirty="0" smtClean="0"/>
              <a:t>Predicting </a:t>
            </a:r>
            <a:r>
              <a:rPr lang="en-US" dirty="0"/>
              <a:t>the next step and velocity using Euler method</a:t>
            </a:r>
            <a:r>
              <a:rPr lang="en-US" dirty="0" smtClean="0"/>
              <a:t>. 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Limitation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/>
              <a:t>Tracking only 1 ball with </a:t>
            </a:r>
            <a:r>
              <a:rPr lang="en-US" dirty="0" smtClean="0"/>
              <a:t>a specific </a:t>
            </a:r>
            <a:r>
              <a:rPr lang="en" dirty="0" smtClean="0"/>
              <a:t>color.</a:t>
            </a:r>
            <a:r>
              <a:rPr lang="en-US" dirty="0" smtClean="0"/>
              <a:t> If more than one ball exists with the same color, tracking will be done randomly.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dirty="0" smtClean="0"/>
              <a:t>Can </a:t>
            </a:r>
            <a:r>
              <a:rPr lang="en" dirty="0"/>
              <a:t>be very error prone since detection is done through color </a:t>
            </a:r>
            <a:r>
              <a:rPr lang="en" dirty="0" err="1"/>
              <a:t>thresholding</a:t>
            </a:r>
            <a:r>
              <a:rPr lang="en" dirty="0" smtClean="0"/>
              <a:t>.</a:t>
            </a:r>
            <a:endParaRPr lang="en-US" dirty="0" smtClean="0"/>
          </a:p>
          <a:p>
            <a:pPr marL="457200" lvl="0" indent="-228600" rtl="0">
              <a:spcBef>
                <a:spcPts val="0"/>
              </a:spcBef>
              <a:buChar char="-"/>
            </a:pPr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Solution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0"/>
              </a:spcBef>
              <a:buFontTx/>
              <a:buChar char="-"/>
            </a:pPr>
            <a:r>
              <a:rPr lang="en" dirty="0" smtClean="0"/>
              <a:t>For </a:t>
            </a:r>
            <a:r>
              <a:rPr lang="en" dirty="0"/>
              <a:t>tracking multiple objects </a:t>
            </a:r>
            <a:r>
              <a:rPr lang="en" dirty="0" smtClean="0"/>
              <a:t>continuous </a:t>
            </a:r>
            <a:r>
              <a:rPr lang="en-US" dirty="0" err="1"/>
              <a:t>K</a:t>
            </a:r>
            <a:r>
              <a:rPr lang="en" dirty="0" err="1" smtClean="0"/>
              <a:t>alman</a:t>
            </a:r>
            <a:r>
              <a:rPr lang="en" dirty="0" smtClean="0"/>
              <a:t> </a:t>
            </a:r>
            <a:r>
              <a:rPr lang="en" dirty="0"/>
              <a:t>filter can be used</a:t>
            </a:r>
            <a:r>
              <a:rPr lang="en" dirty="0" smtClean="0"/>
              <a:t>.</a:t>
            </a:r>
            <a:endParaRPr lang="en-US" dirty="0" smtClean="0"/>
          </a:p>
          <a:p>
            <a:pPr marL="285750" lvl="0" indent="-285750">
              <a:spcBef>
                <a:spcPts val="0"/>
              </a:spcBef>
              <a:buFontTx/>
              <a:buChar char="-"/>
            </a:pPr>
            <a:r>
              <a:rPr lang="en-US" dirty="0" smtClean="0"/>
              <a:t>Circular Hough </a:t>
            </a:r>
            <a:r>
              <a:rPr lang="en-US" smtClean="0"/>
              <a:t>transform, too slow.</a:t>
            </a:r>
            <a:endParaRPr lang="en-US" dirty="0" smtClean="0"/>
          </a:p>
          <a:p>
            <a:pPr marL="285750" lvl="0" indent="-285750">
              <a:spcBef>
                <a:spcPts val="0"/>
              </a:spcBef>
              <a:buFontTx/>
              <a:buChar char="-"/>
            </a:pPr>
            <a:endParaRPr lang="en-US" dirty="0" smtClean="0"/>
          </a:p>
          <a:p>
            <a:pPr marL="285750" lvl="0" indent="-285750">
              <a:spcBef>
                <a:spcPts val="0"/>
              </a:spcBef>
              <a:buFontTx/>
              <a:buChar char="-"/>
            </a:pPr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6988" t="13676" r="7760" b="18041"/>
          <a:stretch/>
        </p:blipFill>
        <p:spPr>
          <a:xfrm>
            <a:off x="1402773" y="706582"/>
            <a:ext cx="6192982" cy="35121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d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3171" b="5718"/>
          <a:stretch/>
        </p:blipFill>
        <p:spPr>
          <a:xfrm>
            <a:off x="453159" y="176646"/>
            <a:ext cx="82296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5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114</Words>
  <Application>Microsoft Macintosh PowerPoint</Application>
  <PresentationFormat>On-screen Show (16:9)</PresentationFormat>
  <Paragraphs>21</Paragraphs>
  <Slides>7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Oswald</vt:lpstr>
      <vt:lpstr>Average</vt:lpstr>
      <vt:lpstr>slate</vt:lpstr>
      <vt:lpstr>Ball Trajectory Prediction</vt:lpstr>
      <vt:lpstr>Tracking</vt:lpstr>
      <vt:lpstr>Prediction</vt:lpstr>
      <vt:lpstr>Limitation</vt:lpstr>
      <vt:lpstr>Solution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Ball Trajectory Prediction</dc:title>
  <cp:lastModifiedBy>Microsoft Office User</cp:lastModifiedBy>
  <cp:revision>2</cp:revision>
  <dcterms:modified xsi:type="dcterms:W3CDTF">2016-12-12T09:34:51Z</dcterms:modified>
</cp:coreProperties>
</file>